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4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6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6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7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2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19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9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7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52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7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49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8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083E7-5F32-364F-B736-43D2AF61E100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2599B-1E56-6F40-9DD8-C02A64F52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2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9-23 at 12.23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99" y="2604426"/>
            <a:ext cx="2497819" cy="1555581"/>
          </a:xfrm>
          <a:prstGeom prst="rect">
            <a:avLst/>
          </a:prstGeom>
        </p:spPr>
      </p:pic>
      <p:pic>
        <p:nvPicPr>
          <p:cNvPr id="6" name="Picture 5" descr="Screen Shot 2013-09-23 at 12.18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88" y="1029500"/>
            <a:ext cx="3073400" cy="1079500"/>
          </a:xfrm>
          <a:prstGeom prst="rect">
            <a:avLst/>
          </a:prstGeom>
        </p:spPr>
      </p:pic>
      <p:pic>
        <p:nvPicPr>
          <p:cNvPr id="7" name="Picture 6" descr="Screen Shot 2013-09-23 at 12.11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474" y="2826507"/>
            <a:ext cx="1828800" cy="1333500"/>
          </a:xfrm>
          <a:prstGeom prst="rect">
            <a:avLst/>
          </a:prstGeom>
        </p:spPr>
      </p:pic>
      <p:pic>
        <p:nvPicPr>
          <p:cNvPr id="8" name="Picture 7" descr="Screen Shot 2013-09-23 at 12.08.4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512" y="489750"/>
            <a:ext cx="2992772" cy="873802"/>
          </a:xfrm>
          <a:prstGeom prst="rect">
            <a:avLst/>
          </a:prstGeom>
        </p:spPr>
      </p:pic>
      <p:pic>
        <p:nvPicPr>
          <p:cNvPr id="9" name="Picture 8" descr="Screen Shot 2013-09-23 at 12.08.0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773"/>
            <a:ext cx="2828298" cy="2046748"/>
          </a:xfrm>
          <a:prstGeom prst="rect">
            <a:avLst/>
          </a:prstGeom>
        </p:spPr>
      </p:pic>
      <p:pic>
        <p:nvPicPr>
          <p:cNvPr id="11" name="Picture 10" descr="Screen Shot 2013-09-23 at 12.27.54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94" y="5237567"/>
            <a:ext cx="2643106" cy="1620433"/>
          </a:xfrm>
          <a:prstGeom prst="rect">
            <a:avLst/>
          </a:prstGeom>
        </p:spPr>
      </p:pic>
      <p:pic>
        <p:nvPicPr>
          <p:cNvPr id="12" name="Picture 11" descr="Screen Shot 2013-09-23 at 12.27.20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030" y="5165526"/>
            <a:ext cx="2134864" cy="1692474"/>
          </a:xfrm>
          <a:prstGeom prst="rect">
            <a:avLst/>
          </a:prstGeom>
        </p:spPr>
      </p:pic>
      <p:pic>
        <p:nvPicPr>
          <p:cNvPr id="13" name="Picture 12" descr="Screen Shot 2013-09-23 at 12.27.10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154" y="5217462"/>
            <a:ext cx="2120876" cy="1640538"/>
          </a:xfrm>
          <a:prstGeom prst="rect">
            <a:avLst/>
          </a:prstGeom>
        </p:spPr>
      </p:pic>
      <p:pic>
        <p:nvPicPr>
          <p:cNvPr id="14" name="Picture 13" descr="Screen Shot 2013-09-23 at 12.26.35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165526"/>
            <a:ext cx="2245153" cy="16924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30682" y="4184484"/>
            <a:ext cx="381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Google Search for “Plasma” generates: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06599" y="115822"/>
            <a:ext cx="322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few examples of logos we like.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519195"/>
            <a:ext cx="2015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illustrates our process nicely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44593" y="4796194"/>
            <a:ext cx="1865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like the colors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777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25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Emergent Technologies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Harlan</dc:creator>
  <cp:lastModifiedBy>Blake Harlan</cp:lastModifiedBy>
  <cp:revision>4</cp:revision>
  <dcterms:created xsi:type="dcterms:W3CDTF">2013-09-23T17:07:09Z</dcterms:created>
  <dcterms:modified xsi:type="dcterms:W3CDTF">2013-09-23T20:57:08Z</dcterms:modified>
</cp:coreProperties>
</file>